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56D4B-C2F9-41FC-AA0D-98FD134BB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49A1C8-4389-4849-878F-15EB46D8F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7D10F-D17B-4AC5-ADB5-B639B7CF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832-51D5-427C-A7AC-CD1C2B0466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9A5063-73F8-4A81-B965-6071922A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87B5FF-F051-4AA7-B8B7-716A20AB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90B4-FF08-416C-9D7B-8AAFFE7F4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39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FA6EEA-E375-42B4-AE83-25158237A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444E6F-79B4-4001-A20E-7DE0F0860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F1538-4991-4065-8CAE-C63C3D855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832-51D5-427C-A7AC-CD1C2B0466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704F2A-7092-4461-89C8-668C421A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0F5D9E-F4DF-4812-A9FF-48104DB4F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90B4-FF08-416C-9D7B-8AAFFE7F4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8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900603E-6900-429F-B657-C63E9DABB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F04099-7B58-4C66-AEDD-9C0725455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C7792-7432-4758-BD7D-40CB3BDE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832-51D5-427C-A7AC-CD1C2B0466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31BBF7-1CBA-4E17-801F-030E1120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80AD22-3531-47D9-91D6-46D6C7C0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90B4-FF08-416C-9D7B-8AAFFE7F4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44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A73E5-796A-470C-83E7-7B430578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2FDDE7-F6A9-40DF-83D0-E34663C5C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0F468C-3A61-4B0F-AAA9-F9FD3E4D4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832-51D5-427C-A7AC-CD1C2B0466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F81890-87BC-48B0-9556-B7FD3FA93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7F98C1-44B6-4FEA-9515-DA1017B3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90B4-FF08-416C-9D7B-8AAFFE7F4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85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AE7598-B877-43C7-950E-8526CFE36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0F9ABD-2244-4E7C-AE4D-E7B305B09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1857ED-2B01-4F74-BA99-233C12BD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832-51D5-427C-A7AC-CD1C2B0466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BE887C-CD7A-401F-99BE-8C270F6D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EBF8B0-9B22-4EB9-AFE5-62D6E0C4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90B4-FF08-416C-9D7B-8AAFFE7F4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42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E2820C-6A54-41CB-9F1D-0B462E25A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461398-9948-4587-B3CB-3EC95DFF9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BEF53F-2F72-4C9B-8061-5F218B334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957779-8D78-4168-B9AE-A465973B5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832-51D5-427C-A7AC-CD1C2B0466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B638D8-47B9-42BF-ABDC-5C376CD1D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6AABCD-1B80-4A83-8D80-9FA0609D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90B4-FF08-416C-9D7B-8AAFFE7F4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24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665C08-BA03-4D76-92CA-BDE0BBF9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638EF0-3391-4A6C-9E3B-0A509AB47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CCFAA8-93A7-43B0-9366-D47D6AF48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9B91201-F767-4F53-B943-8C92D6964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FA54469-1995-491D-BA23-429ED3ECC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E8581C-6A47-416A-8528-0CB71ABBC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832-51D5-427C-A7AC-CD1C2B0466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B29CA1-61CA-4B76-9E21-AEF8A2C7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FCE0A6D-2378-40AF-939B-E99F1F09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90B4-FF08-416C-9D7B-8AAFFE7F4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19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DDA5FB-8BE9-4D5C-99E4-14782677F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176FC24-9D30-43D2-A8CB-47801224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832-51D5-427C-A7AC-CD1C2B0466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493A34-8CD0-4D9A-A7B5-A0A39D83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2EF73AD-FF52-4540-A9EA-C4151333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90B4-FF08-416C-9D7B-8AAFFE7F4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32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B0BCAFD-B087-4441-AC6C-484DC4231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832-51D5-427C-A7AC-CD1C2B0466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D30F33-BEDD-42CE-8637-769476B1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F837DB-C0B1-4D45-A5E0-F23EF75E5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90B4-FF08-416C-9D7B-8AAFFE7F4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24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FCC37C-52CD-40B7-8605-B199A333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18E78B-AB79-4980-99CF-D83CC68E2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CD73D3-A881-4A5D-B6DB-0D93751D7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1E1803-C6C0-4019-83B6-2627740B5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832-51D5-427C-A7AC-CD1C2B0466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4B4B85-B408-440B-A3A0-E5EE86F6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DFD920-2EAD-4C8C-A8B8-51F481118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90B4-FF08-416C-9D7B-8AAFFE7F4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56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966742-73A1-4260-8E90-B797977A7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0FEE8F-8424-4CD6-9ED3-D1BF4324C8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52537F-7F02-4164-BDF2-A1C6F3BF6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43654F-8848-4E30-A0AB-1FD73B760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832-51D5-427C-A7AC-CD1C2B0466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BA52CC-E154-4FBE-BECD-D22E7CFB4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1C9439-D5CC-40B0-B67B-EFD1DAAC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90B4-FF08-416C-9D7B-8AAFFE7F4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47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D103F63-AE63-41FF-A330-27E8D03CC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699DAB-0C62-42E3-B2AD-BCD10713C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0C3C25-1133-4AC1-886F-F419FDB08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01832-51D5-427C-A7AC-CD1C2B04669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1EC121-6551-41DB-9820-BA784FF6E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DEF918-CA68-45EB-B18B-5A3D988DB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290B4-FF08-416C-9D7B-8AAFFE7F4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74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0AB1E3DD-E199-45F8-B68D-170C7749C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0775" y="798466"/>
            <a:ext cx="9950450" cy="2588386"/>
          </a:xfrm>
          <a:ln w="127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eaLnBrk="1" hangingPunct="1"/>
            <a:r>
              <a:rPr kumimoji="0" lang="en-US" altLang="ja-JP" sz="2800" b="1" dirty="0">
                <a:latin typeface="Arial" charset="0"/>
              </a:rPr>
              <a:t>The 17th Congress of Asian Society for Clinical Pathology and</a:t>
            </a:r>
            <a:br>
              <a:rPr kumimoji="0" lang="en-US" altLang="ja-JP" sz="2800" b="1" dirty="0">
                <a:latin typeface="Arial" charset="0"/>
              </a:rPr>
            </a:br>
            <a:r>
              <a:rPr kumimoji="0" lang="en-US" altLang="ja-JP" sz="2800" b="1" dirty="0">
                <a:latin typeface="Arial" charset="0"/>
              </a:rPr>
              <a:t>Laboratory Medicine (ASCPaLM)</a:t>
            </a:r>
            <a:br>
              <a:rPr kumimoji="0" lang="en-US" altLang="ja-JP" sz="2800" b="1" dirty="0">
                <a:latin typeface="Arial" charset="0"/>
              </a:rPr>
            </a:br>
            <a:r>
              <a:rPr kumimoji="0" lang="en-US" altLang="ja-JP" sz="2800" dirty="0">
                <a:latin typeface="Arial" charset="0"/>
              </a:rPr>
              <a:t>COI  Disclosure</a:t>
            </a:r>
            <a:r>
              <a:rPr kumimoji="0" lang="ja-JP" altLang="en-US" sz="2800" dirty="0">
                <a:latin typeface="Arial" charset="0"/>
              </a:rPr>
              <a:t>　</a:t>
            </a:r>
            <a:br>
              <a:rPr kumimoji="0" lang="ja-JP" altLang="en-US" sz="2800" dirty="0">
                <a:latin typeface="Arial" charset="0"/>
              </a:rPr>
            </a:br>
            <a:r>
              <a:rPr kumimoji="0" lang="en-US" altLang="ja-JP" sz="2800" dirty="0">
                <a:latin typeface="Arial" charset="0"/>
              </a:rPr>
              <a:t>Lead presenter</a:t>
            </a:r>
            <a:r>
              <a:rPr kumimoji="0" lang="ja-JP" altLang="en-US" sz="2800" dirty="0">
                <a:latin typeface="Arial" charset="0"/>
              </a:rPr>
              <a:t>：　○○　○○</a:t>
            </a:r>
            <a:endParaRPr lang="ja-JP" altLang="en-US" sz="2400" dirty="0"/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9B66DE19-74D9-4883-A8F5-FA1A37029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60" y="4211619"/>
            <a:ext cx="11521280" cy="1922780"/>
          </a:xfrm>
          <a:ln w="127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eaLnBrk="1" hangingPunct="1"/>
            <a:r>
              <a:rPr lang="ja-JP" altLang="en-US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In connection with this presentation, there is</a:t>
            </a:r>
          </a:p>
          <a:p>
            <a:pPr eaLnBrk="1" hangingPunct="1"/>
            <a:r>
              <a:rPr lang="en-US" altLang="ja-JP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  no COI to be disclosed with any companies.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2BCA11-628E-4C39-91E8-880956531ECA}"/>
              </a:ext>
            </a:extLst>
          </p:cNvPr>
          <p:cNvSpPr txBox="1"/>
          <p:nvPr/>
        </p:nvSpPr>
        <p:spPr>
          <a:xfrm>
            <a:off x="335360" y="251344"/>
            <a:ext cx="22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Speakers</a:t>
            </a:r>
            <a:r>
              <a:rPr lang="ja-JP" altLang="en-US" dirty="0"/>
              <a:t>：</a:t>
            </a:r>
            <a:r>
              <a:rPr kumimoji="1" lang="en-US" altLang="ja-JP" dirty="0"/>
              <a:t>COI_</a:t>
            </a:r>
            <a:r>
              <a:rPr lang="en-US" altLang="ja-JP" dirty="0"/>
              <a:t>NO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919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9B66DE19-74D9-4883-A8F5-FA1A37029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60" y="3564642"/>
            <a:ext cx="11521280" cy="3175023"/>
          </a:xfrm>
          <a:ln w="12700">
            <a:solidFill>
              <a:schemeClr val="tx1"/>
            </a:solidFill>
          </a:ln>
        </p:spPr>
        <p:txBody>
          <a:bodyPr anchor="ctr">
            <a:normAutofit fontScale="92500" lnSpcReduction="20000"/>
          </a:bodyPr>
          <a:lstStyle/>
          <a:p>
            <a:pPr algn="l" eaLnBrk="1" hangingPunct="1"/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In connection with the presentation, we disclose COI with following companies.</a:t>
            </a:r>
          </a:p>
          <a:p>
            <a:pPr algn="l" eaLnBrk="1" hangingPunct="1"/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①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Advisors  :</a:t>
            </a:r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　　　　　　　　　　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EX):      No or Yes(○○ Company)</a:t>
            </a:r>
          </a:p>
          <a:p>
            <a:pPr algn="l" eaLnBrk="1" hangingPunct="1"/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②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Shareholding  /  Profit   :</a:t>
            </a:r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　　　          　　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No</a:t>
            </a:r>
          </a:p>
          <a:p>
            <a:pPr algn="l" eaLnBrk="1" hangingPunct="1"/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③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Patent  royalty  :</a:t>
            </a:r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　　　　　　　　            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No</a:t>
            </a:r>
          </a:p>
          <a:p>
            <a:pPr algn="l" eaLnBrk="1" hangingPunct="1"/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④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Speaking  fee  :</a:t>
            </a:r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　　　　　　　　        　 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No</a:t>
            </a:r>
          </a:p>
          <a:p>
            <a:pPr algn="l" eaLnBrk="1" hangingPunct="1"/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⑤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Manuscript  fee  :</a:t>
            </a:r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　　　　　　 　　         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No</a:t>
            </a:r>
          </a:p>
          <a:p>
            <a:pPr algn="l" eaLnBrk="1" hangingPunct="1"/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⑥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Funded  research / Collaborative  research  :</a:t>
            </a:r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　       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Yes</a:t>
            </a:r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(○○Company)</a:t>
            </a:r>
          </a:p>
          <a:p>
            <a:pPr algn="l" eaLnBrk="1" hangingPunct="1"/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⑦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Donation  towards  scholarships  : </a:t>
            </a:r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　　　                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Yes</a:t>
            </a:r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(○○Company)</a:t>
            </a:r>
          </a:p>
          <a:p>
            <a:pPr algn="l" eaLnBrk="1" hangingPunct="1"/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⑧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Participation in endowed chair program  :</a:t>
            </a:r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　　　　  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Yes    (○○Company)</a:t>
            </a:r>
          </a:p>
          <a:p>
            <a:pPr algn="l" eaLnBrk="1" hangingPunct="1"/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⑨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Provision of reagents, equipment and services</a:t>
            </a:r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：　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Yes    (○○Company)</a:t>
            </a:r>
          </a:p>
          <a:p>
            <a:pPr algn="l" eaLnBrk="1" hangingPunct="1"/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⑩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Anything not directly related to research  :</a:t>
            </a:r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　            </a:t>
            </a:r>
            <a:r>
              <a:rPr lang="en-US" altLang="ja-JP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No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2BCA11-628E-4C39-91E8-880956531ECA}"/>
              </a:ext>
            </a:extLst>
          </p:cNvPr>
          <p:cNvSpPr txBox="1"/>
          <p:nvPr/>
        </p:nvSpPr>
        <p:spPr>
          <a:xfrm>
            <a:off x="335360" y="251344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Speakers</a:t>
            </a:r>
            <a:r>
              <a:rPr lang="ja-JP" altLang="en-US" dirty="0"/>
              <a:t>：</a:t>
            </a:r>
            <a:r>
              <a:rPr kumimoji="1" lang="en-US" altLang="ja-JP" dirty="0"/>
              <a:t>COI_</a:t>
            </a:r>
            <a:r>
              <a:rPr lang="en-US" altLang="ja-JP" dirty="0"/>
              <a:t>YES</a:t>
            </a:r>
            <a:endParaRPr kumimoji="1"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336FAEF6-A203-4181-BF28-39C1D9DFA9A2}"/>
              </a:ext>
            </a:extLst>
          </p:cNvPr>
          <p:cNvSpPr txBox="1">
            <a:spLocks/>
          </p:cNvSpPr>
          <p:nvPr/>
        </p:nvSpPr>
        <p:spPr>
          <a:xfrm>
            <a:off x="1120775" y="798466"/>
            <a:ext cx="9950450" cy="258838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z="2800" b="1">
                <a:latin typeface="Arial" charset="0"/>
              </a:rPr>
              <a:t>The 17th Congress of Asian Society for Clinical Pathology and</a:t>
            </a:r>
            <a:br>
              <a:rPr kumimoji="0" lang="en-US" altLang="ja-JP" sz="2800" b="1">
                <a:latin typeface="Arial" charset="0"/>
              </a:rPr>
            </a:br>
            <a:r>
              <a:rPr kumimoji="0" lang="en-US" altLang="ja-JP" sz="2800" b="1">
                <a:latin typeface="Arial" charset="0"/>
              </a:rPr>
              <a:t>Laboratory Medicine (ASCPaLM)</a:t>
            </a:r>
            <a:br>
              <a:rPr kumimoji="0" lang="en-US" altLang="ja-JP" sz="2800" b="1">
                <a:latin typeface="Arial" charset="0"/>
              </a:rPr>
            </a:br>
            <a:r>
              <a:rPr kumimoji="0" lang="en-US" altLang="ja-JP" sz="2800">
                <a:latin typeface="Arial" charset="0"/>
              </a:rPr>
              <a:t>COI  Disclosure</a:t>
            </a:r>
            <a:r>
              <a:rPr kumimoji="0" lang="ja-JP" altLang="en-US" sz="2800">
                <a:latin typeface="Arial" charset="0"/>
              </a:rPr>
              <a:t>　</a:t>
            </a:r>
            <a:br>
              <a:rPr kumimoji="0" lang="ja-JP" altLang="en-US" sz="2800">
                <a:latin typeface="Arial" charset="0"/>
              </a:rPr>
            </a:br>
            <a:r>
              <a:rPr kumimoji="0" lang="en-US" altLang="ja-JP" sz="2800">
                <a:latin typeface="Arial" charset="0"/>
              </a:rPr>
              <a:t>Lead presenter</a:t>
            </a:r>
            <a:r>
              <a:rPr kumimoji="0" lang="ja-JP" altLang="en-US" sz="2800">
                <a:latin typeface="Arial" charset="0"/>
              </a:rPr>
              <a:t>：　○○　○○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9891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2BCA11-628E-4C39-91E8-880956531ECA}"/>
              </a:ext>
            </a:extLst>
          </p:cNvPr>
          <p:cNvSpPr txBox="1"/>
          <p:nvPr/>
        </p:nvSpPr>
        <p:spPr>
          <a:xfrm>
            <a:off x="335360" y="294887"/>
            <a:ext cx="88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base"/>
            <a:r>
              <a:rPr lang="en-US" altLang="ja-JP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Poster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336FAEF6-A203-4181-BF28-39C1D9DFA9A2}"/>
              </a:ext>
            </a:extLst>
          </p:cNvPr>
          <p:cNvSpPr txBox="1">
            <a:spLocks/>
          </p:cNvSpPr>
          <p:nvPr/>
        </p:nvSpPr>
        <p:spPr>
          <a:xfrm>
            <a:off x="1120775" y="798466"/>
            <a:ext cx="9950450" cy="147139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ja-JP" altLang="en-US" sz="28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　</a:t>
            </a:r>
            <a:r>
              <a:rPr lang="en-US" altLang="ja-JP" sz="28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In connection with this presentation, there is</a:t>
            </a:r>
          </a:p>
          <a:p>
            <a:pPr eaLnBrk="1" hangingPunct="1"/>
            <a:r>
              <a:rPr lang="en-US" altLang="ja-JP" sz="28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  no COI to be disclosed with any companies.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8A0480-F1FC-4750-92BC-B837B47C2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6151" y="2455587"/>
            <a:ext cx="165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dirty="0">
                <a:latin typeface="Calibri" pitchFamily="34" charset="0"/>
              </a:rPr>
              <a:t>or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82F6AD0F-0F7F-42A1-866F-493A8441E80B}"/>
              </a:ext>
            </a:extLst>
          </p:cNvPr>
          <p:cNvSpPr txBox="1">
            <a:spLocks/>
          </p:cNvSpPr>
          <p:nvPr/>
        </p:nvSpPr>
        <p:spPr>
          <a:xfrm>
            <a:off x="335360" y="3102976"/>
            <a:ext cx="11521280" cy="363669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In connection with the presentation, we disclose COI with following companies.</a:t>
            </a:r>
          </a:p>
          <a:p>
            <a:pPr algn="l"/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①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Advisors  :</a:t>
            </a:r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　　　　　　　　　　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EX):      No or Yes(○○ Company)</a:t>
            </a:r>
          </a:p>
          <a:p>
            <a:pPr algn="l"/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②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Shareholding  /  Profit   :</a:t>
            </a:r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　　　          　　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No</a:t>
            </a:r>
          </a:p>
          <a:p>
            <a:pPr algn="l"/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③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Patent  royalty  :</a:t>
            </a:r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　　　　　　　　            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No</a:t>
            </a:r>
          </a:p>
          <a:p>
            <a:pPr algn="l"/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④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Speaking  fee  :</a:t>
            </a:r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　　　　　　　　        　 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No</a:t>
            </a:r>
          </a:p>
          <a:p>
            <a:pPr algn="l"/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⑤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Manuscript  fee  :</a:t>
            </a:r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　　　　　　 　　         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No</a:t>
            </a:r>
          </a:p>
          <a:p>
            <a:pPr algn="l"/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⑥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Funded  research / Collaborative  research  :</a:t>
            </a:r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　       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Yes</a:t>
            </a:r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　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(○○Company)</a:t>
            </a:r>
          </a:p>
          <a:p>
            <a:pPr algn="l"/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⑦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Donation  towards  scholarships  : </a:t>
            </a:r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　　　                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Yes</a:t>
            </a:r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　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(○○Company)</a:t>
            </a:r>
          </a:p>
          <a:p>
            <a:pPr algn="l"/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⑧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Participation in endowed chair program  :</a:t>
            </a:r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　　　　  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Yes    (○○Company)</a:t>
            </a:r>
          </a:p>
          <a:p>
            <a:pPr algn="l"/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⑨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Anything not directly related to research  :</a:t>
            </a:r>
            <a:r>
              <a:rPr lang="ja-JP" altLang="en-US" sz="1600" dirty="0">
                <a:latin typeface="Arial" charset="0"/>
                <a:ea typeface="ＭＳ ゴシック" pitchFamily="49" charset="-128"/>
                <a:cs typeface="Arial" charset="0"/>
              </a:rPr>
              <a:t>　            </a:t>
            </a:r>
            <a:r>
              <a:rPr lang="en-US" altLang="ja-JP" sz="1600" dirty="0">
                <a:latin typeface="Arial" charset="0"/>
                <a:ea typeface="ＭＳ ゴシック" pitchFamily="49" charset="-128"/>
                <a:cs typeface="Arial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50039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296</Words>
  <Application>Microsoft Office PowerPoint</Application>
  <PresentationFormat>ワイド画面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Office テーマ</vt:lpstr>
      <vt:lpstr>The 17th Congress of Asian Society for Clinical Pathology and Laboratory Medicine (ASCPaLM) COI  Disclosure　 Lead presenter：　○○　○○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Ｉ（利益相反） 開示 筆頭発表者名：　○○　○○</dc:title>
  <dc:creator>Ryosuke Yamaguchi (山口 亮輔) / ［Ｍ］学１</dc:creator>
  <cp:lastModifiedBy>Ryosuke Yamaguchi (山口 亮輔) / ［Ｍ］学１</cp:lastModifiedBy>
  <cp:revision>6</cp:revision>
  <dcterms:created xsi:type="dcterms:W3CDTF">2022-09-16T09:20:51Z</dcterms:created>
  <dcterms:modified xsi:type="dcterms:W3CDTF">2022-09-20T01:04:45Z</dcterms:modified>
</cp:coreProperties>
</file>